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8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9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0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EA595-1B1B-4DD4-AE24-DDD6F2A7309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C4C8-7061-4C32-9D4A-E296612D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3"/>
            <a:ext cx="9144000" cy="6870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28956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2667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Valeria Bold Grunge" pitchFamily="50" charset="0"/>
              </a:rPr>
              <a:t>Harry Potter</a:t>
            </a:r>
            <a:br>
              <a:rPr lang="en-US" sz="6000" dirty="0" smtClean="0">
                <a:solidFill>
                  <a:srgbClr val="FFC000"/>
                </a:solidFill>
                <a:latin typeface="Valeria Bold Grunge" pitchFamily="50" charset="0"/>
              </a:rPr>
            </a:br>
            <a:r>
              <a:rPr lang="en-US" sz="6000" dirty="0" smtClean="0">
                <a:solidFill>
                  <a:srgbClr val="FFC000"/>
                </a:solidFill>
                <a:latin typeface="Valeria Bold Grunge" pitchFamily="50" charset="0"/>
              </a:rPr>
              <a:t>&amp;</a:t>
            </a:r>
            <a:br>
              <a:rPr lang="en-US" sz="6000" dirty="0" smtClean="0">
                <a:solidFill>
                  <a:srgbClr val="FFC000"/>
                </a:solidFill>
                <a:latin typeface="Valeria Bold Grunge" pitchFamily="50" charset="0"/>
              </a:rPr>
            </a:br>
            <a:r>
              <a:rPr lang="en-US" sz="6000" dirty="0" smtClean="0">
                <a:solidFill>
                  <a:srgbClr val="FFC000"/>
                </a:solidFill>
                <a:latin typeface="Valeria Bold Grunge" pitchFamily="50" charset="0"/>
              </a:rPr>
              <a:t>The Goblet of Fire</a:t>
            </a:r>
            <a:endParaRPr lang="en-US" sz="6000" dirty="0">
              <a:solidFill>
                <a:srgbClr val="FFC000"/>
              </a:solidFill>
              <a:latin typeface="Valeria Bold Grunge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8534400" cy="685800"/>
          </a:xfrm>
        </p:spPr>
        <p:txBody>
          <a:bodyPr anchor="ctr"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Valeria Bold Grunge" pitchFamily="50" charset="0"/>
              </a:rPr>
              <a:t>Billington</a:t>
            </a:r>
            <a:endParaRPr lang="en-US" sz="3000" dirty="0">
              <a:solidFill>
                <a:schemeClr val="bg1"/>
              </a:solidFill>
              <a:latin typeface="Valeria Bold Grunge" pitchFamily="50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510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000">
                <a:latin typeface="Impact" panose="020B0806030902050204" pitchFamily="34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Valeria Bold Grunge" pitchFamily="50" charset="0"/>
              </a:rPr>
              <a:t>4</a:t>
            </a:r>
            <a:r>
              <a:rPr lang="en-US" baseline="30000" dirty="0">
                <a:solidFill>
                  <a:schemeClr val="bg1"/>
                </a:solidFill>
                <a:latin typeface="Valeria Bold Grunge" pitchFamily="50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Valeria Bold Grunge" pitchFamily="50" charset="0"/>
              </a:rPr>
              <a:t> 9 Weeks Project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163">
            <a:off x="3011259" y="3074873"/>
            <a:ext cx="235019" cy="21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163">
            <a:off x="2728663" y="1949990"/>
            <a:ext cx="235019" cy="21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163">
            <a:off x="3468460" y="1492788"/>
            <a:ext cx="235019" cy="21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1087">
            <a:off x="5297259" y="1629057"/>
            <a:ext cx="235019" cy="21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1087">
            <a:off x="5904958" y="2639339"/>
            <a:ext cx="235019" cy="21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1087">
            <a:off x="5594823" y="3358966"/>
            <a:ext cx="235019" cy="2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7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exit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33400"/>
            <a:ext cx="483843" cy="506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876800"/>
            <a:ext cx="619018" cy="430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85071"/>
            <a:ext cx="914400" cy="473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840304">
            <a:off x="7681653" y="1081020"/>
            <a:ext cx="1371600" cy="646331"/>
          </a:xfrm>
          <a:prstGeom prst="rect">
            <a:avLst/>
          </a:prstGeom>
          <a:solidFill>
            <a:schemeClr val="tx1"/>
          </a:solidFill>
          <a:ln w="19050">
            <a:solidFill>
              <a:srgbClr val="FFC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69000"/>
                    </a:schemeClr>
                  </a:glow>
                </a:effectLst>
              </a:rPr>
              <a:t>QUIDDITCH WORLD CUP</a:t>
            </a:r>
            <a:endParaRPr lang="en-US" b="1" dirty="0"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6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54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66736E-7 C -0.00052 0.00116 -0.00104 0.00255 -0.00174 0.00371 C -0.0026 0.00509 -0.00382 0.00579 -0.00451 0.00718 C -0.00503 0.00833 -0.00486 0.00972 -0.00538 0.01088 C -0.01076 0.02244 -0.01805 0.0347 -0.02604 0.04326 C -0.03003 0.04766 -0.03038 0.05228 -0.03507 0.05529 C -0.04305 0.06593 -0.05278 0.07565 -0.06215 0.08421 C -0.06649 0.08837 -0.06944 0.09369 -0.07465 0.096 C -0.07934 0.10225 -0.08403 0.10687 -0.0901 0.11058 C -0.09444 0.11636 -0.09861 0.12006 -0.10347 0.12492 C -0.10677 0.12816 -0.10833 0.13139 -0.1125 0.13325 C -0.11337 0.1344 -0.11424 0.13602 -0.11528 0.13695 C -0.11615 0.13764 -0.11736 0.13718 -0.11805 0.1381 C -0.11892 0.13903 -0.11892 0.14088 -0.11979 0.1418 C -0.12118 0.14296 -0.12274 0.14342 -0.1243 0.14412 C -0.12969 0.15175 -0.13767 0.1573 -0.1441 0.16332 C -0.14896 0.16794 -0.15365 0.17303 -0.15851 0.17766 C -0.16424 0.18321 -0.16632 0.19154 -0.17205 0.19686 C -0.17361 0.20148 -0.17795 0.20866 -0.18108 0.21143 C -0.18212 0.21351 -0.18368 0.21536 -0.18472 0.21745 C -0.18715 0.22277 -0.18733 0.22901 -0.1901 0.2341 C -0.19132 0.2422 -0.19323 0.25006 -0.19462 0.25816 C -0.19375 0.30142 -0.1941 0.32316 -0.18108 0.35901 C -0.17951 0.37613 -0.1717 0.40505 -0.18194 0.41777 C -0.18403 0.42656 -0.18924 0.43165 -0.19462 0.43697 C -0.19722 0.43951 -0.19983 0.44345 -0.2026 0.44553 C -0.20851 0.45015 -0.21597 0.45224 -0.2224 0.45501 C -0.22865 0.45455 -0.23507 0.45548 -0.24132 0.45386 C -0.24583 0.4527 -0.24861 0.44576 -0.25312 0.44414 C -0.25503 0.44229 -0.25746 0.4416 -0.25937 0.43951 C -0.2658 0.43257 -0.27066 0.42286 -0.27656 0.41546 C -0.27778 0.41014 -0.27934 0.40667 -0.28194 0.40227 C -0.28368 0.39464 -0.28594 0.38724 -0.28733 0.37937 C -0.28698 0.36295 -0.28889 0.3301 -0.28281 0.31067 C -0.28073 0.28892 -0.27778 0.26602 -0.28733 0.24729 C -0.28906 0.2348 -0.28646 0.24659 -0.29097 0.2378 C -0.29444 0.23086 -0.29479 0.2267 -0.29913 0.21976 C -0.3118 0.19871 -0.32778 0.17581 -0.34861 0.17049 C -0.35399 0.16586 -0.34896 0.16956 -0.35851 0.16702 C -0.36892 0.16424 -0.37934 0.16147 -0.3901 0.15985 C -0.39965 0.16031 -0.40937 0.16008 -0.41892 0.161 C -0.4224 0.16147 -0.42621 0.16609 -0.42882 0.16817 C -0.4401 0.17696 -0.44479 0.18252 -0.45035 0.19825 C -0.44965 0.22485 -0.45382 0.2267 -0.44496 0.24127 C -0.44358 0.24914 -0.43889 0.25423 -0.43507 0.26047 C -0.43194 0.26556 -0.42951 0.2725 -0.42604 0.27736 C -0.42292 0.28152 -0.41979 0.2843 -0.41701 0.28939 C -0.4158 0.29448 -0.40746 0.31136 -0.40451 0.3146 C -0.40226 0.31969 -0.4 0.32732 -0.39722 0.33264 C -0.39618 0.33958 -0.39375 0.34074 -0.39184 0.34699 C -0.38854 0.35763 -0.38611 0.3685 -0.38368 0.37937 C -0.38212 0.39649 -0.3816 0.41407 -0.37917 0.43096 C -0.37951 0.44414 -0.37604 0.47421 -0.38472 0.48855 C -0.38924 0.50706 -0.40417 0.51145 -0.41701 0.51516 C -0.43055 0.51469 -0.4441 0.51446 -0.45764 0.51377 C -0.46076 0.51354 -0.46267 0.51007 -0.46476 0.50775 C -0.47222 0.49919 -0.47569 0.49156 -0.47743 0.47907 C -0.47708 0.46172 -0.47934 0.43905 -0.47118 0.42378 C -0.46944 0.41615 -0.4684 0.40759 -0.46476 0.40111 C -0.46354 0.39209 -0.46215 0.37983 -0.45851 0.3722 C -0.45729 0.35393 -0.45503 0.33079 -0.46302 0.3146 C -0.46406 0.30974 -0.46545 0.30535 -0.46753 0.30142 C -0.47187 0.28314 -0.49028 0.27898 -0.5026 0.27736 C -0.51823 0.2725 -0.53108 0.27574 -0.54861 0.2762 C -0.55903 0.27967 -0.56823 0.28615 -0.5783 0.29054 C -0.58437 0.2961 -0.58212 0.29355 -0.58559 0.29748 C -0.58785 0.3072 -0.58472 0.2954 -0.58819 0.30489 C -0.59253 0.31715 -0.59496 0.3301 -0.6 0.34213 C -0.60139 0.35138 -0.6059 0.35901 -0.60903 0.36734 C -0.61146 0.37382 -0.61233 0.3803 -0.61528 0.38654 C -0.61562 0.38816 -0.61562 0.39001 -0.61615 0.3914 C -0.61649 0.39232 -0.61788 0.39256 -0.61805 0.39371 C -0.61996 0.40227 -0.61858 0.41176 -0.62066 0.42031 C -0.62153 0.43003 -0.62326 0.43928 -0.6243 0.449 C -0.62378 0.47167 -0.61684 0.51122 -0.62795 0.53065 C -0.63108 0.54384 -0.63785 0.54893 -0.64774 0.55101 C -0.66267 0.55009 -0.6783 0.55309 -0.69271 0.54754 C -0.69722 0.54569 -0.70052 0.54153 -0.70538 0.54014 C -0.7066 0.53944 -0.70781 0.53829 -0.70903 0.53783 C -0.71042 0.53713 -0.71215 0.53759 -0.71354 0.53667 C -0.71493 0.53574 -0.7158 0.53389 -0.71701 0.53297 C -0.71979 0.53089 -0.72378 0.5295 -0.72691 0.52834 C -0.73073 0.52557 -0.73368 0.52256 -0.73785 0.52094 C -0.73941 0.51978 -0.74097 0.51886 -0.74236 0.51747 C -0.7434 0.51654 -0.74392 0.51469 -0.74496 0.51377 C -0.74687 0.51215 -0.7493 0.51169 -0.75139 0.5103 C -0.75555 0.50428 -0.76076 0.50035 -0.7658 0.49572 C -0.76736 0.49434 -0.76788 0.49156 -0.76927 0.48994 C -0.77031 0.48879 -0.77187 0.48855 -0.77292 0.4874 C -0.77969 0.48023 -0.78542 0.4712 -0.79271 0.46473 C -0.79514 0.45871 -0.79844 0.45362 -0.80087 0.44784 C -0.80365 0.4409 -0.80486 0.43049 -0.80903 0.42494 C -0.81163 0.41453 -0.81476 0.40505 -0.81805 0.3951 C -0.82135 0.38538 -0.8217 0.37451 -0.82517 0.36503 C -0.82621 0.35578 -0.82882 0.34745 -0.83055 0.33866 C -0.83125 0.33126 -0.83229 0.32432 -0.83333 0.31691 C -0.83299 0.26926 -0.83299 0.22184 -0.83246 0.17419 C -0.83229 0.1573 -0.82639 0.11173 -0.81892 0.096 C -0.81736 0.08606 -0.8151 0.07472 -0.81076 0.06616 C -0.81042 0.06454 -0.81042 0.06269 -0.8099 0.0613 C -0.80955 0.06038 -0.80833 0.06015 -0.80799 0.05899 C -0.80729 0.05668 -0.80764 0.05413 -0.80712 0.05159 C -0.80573 0.04396 -0.80347 0.03632 -0.80174 0.02892 C -0.79896 0.01712 -0.79878 0.0081 -0.79184 -0.00115 C -0.78924 -0.00832 -0.78594 -0.0111 -0.78108 -0.01549 C -0.7776 -0.01873 -0.77483 -0.02336 -0.77118 -0.02637 C -0.76319 -0.03307 -0.7533 -0.03747 -0.7441 -0.03955 C -0.73472 -0.04557 -0.72361 -0.04256 -0.71354 -0.04186 C -0.70694 -0.03839 -0.70052 -0.03469 -0.69549 -0.02752 C -0.69462 -0.02405 -0.69132 -0.02012 -0.69097 -0.01665 C -0.69045 -0.01202 -0.69097 -0.00717 -0.69097 -0.00231 " pathEditMode="relative" ptsTypes="ffffffffffffffffffffffffffffffffffffffffffffffffffffffffffffffffffffffffffffffffffffffffffffffffffffffffffffff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46102E-7 C 0.02222 0.00069 0.02899 -0.00532 0.04323 0.00485 C 0.05139 0.01642 0.0566 0.02637 0.06302 0.03955 C 0.06493 0.05274 0.07083 0.06592 0.07569 0.07795 C 0.07691 0.08512 0.07882 0.09253 0.08194 0.09831 C 0.08472 0.11334 0.0967 0.1381 0.10625 0.14735 C 0.11181 0.15938 0.12448 0.16863 0.1342 0.17256 C 0.14132 0.17973 0.13385 0.17349 0.14497 0.17742 C 0.14844 0.17858 0.15191 0.18112 0.15573 0.18228 C 0.15816 0.18297 0.16059 0.1839 0.16302 0.18459 C 0.16424 0.18505 0.16667 0.18575 0.16667 0.18575 C 0.20278 0.18436 0.18924 0.18714 0.20799 0.17973 C 0.20972 0.17742 0.21528 0.17511 0.21528 0.17511 C 0.22014 0.17048 0.22656 0.16585 0.23212 0.16331 C 0.24184 0.15429 0.22743 0.16724 0.23854 0.15961 C 0.24184 0.15753 0.24444 0.15475 0.24774 0.15221 C 0.24861 0.15151 0.24948 0.15082 0.25035 0.14989 C 0.25139 0.14874 0.25243 0.14712 0.25382 0.14619 C 0.25972 0.1418 0.2533 0.14943 0.26024 0.14272 C 0.26615 0.13717 0.26007 0.14041 0.26563 0.13786 C 0.27222 0.12931 0.27726 0.12028 0.28281 0.11011 C 0.2842 0.10455 0.28767 0.09877 0.29097 0.09461 C 0.29323 0.08859 0.29531 0.08559 0.29896 0.0805 C 0.30191 0.07656 0.30417 0.07101 0.30712 0.06708 C 0.30885 0.06477 0.31129 0.06384 0.31337 0.06222 C 0.31736 0.05922 0.32118 0.05551 0.32517 0.05274 C 0.32986 0.04973 0.33559 0.04927 0.34045 0.04672 C 0.3474 0.04325 0.35382 0.04094 0.36111 0.03955 C 0.36337 0.04002 0.36563 0.03932 0.36754 0.04071 C 0.3684 0.0414 0.36823 0.04325 0.3684 0.04441 C 0.36927 0.04881 0.37031 0.0532 0.37118 0.05736 C 0.37153 0.06014 0.3717 0.06292 0.37205 0.06569 C 0.37257 0.07841 0.37222 0.09067 0.37292 0.10293 C 0.37431 0.12537 0.40313 0.12375 0.4125 0.12491 C 0.425 0.12398 0.425 0.12468 0.43333 0.12121 C 0.43924 0.11612 0.44149 0.11034 0.44497 0.10293 C 0.4467 0.09091 0.45017 0.08027 0.45313 0.06824 C 0.45417 0.06338 0.45399 0.06107 0.45677 0.05736 C 0.46076 0.04117 0.46875 0.03493 0.47986 0.02868 C 0.48611 0.02914 0.49201 0.02891 0.49809 0.02984 C 0.50087 0.0303 0.50625 0.03331 0.50625 0.03331 C 0.51024 0.0377 0.51458 0.04187 0.51875 0.04557 C 0.52188 0.05181 0.52222 0.05875 0.52326 0.06569 C 0.52396 0.0879 0.52153 0.10455 0.53056 0.12237 C 0.53229 0.12954 0.53872 0.1374 0.5441 0.13902 C 0.54913 0.14642 0.5434 0.13971 0.55104 0.14388 C 0.5533 0.14504 0.55451 0.14758 0.5566 0.14874 C 0.5599 0.15059 0.56354 0.15105 0.56649 0.15336 C 0.57292 0.15822 0.58038 0.15961 0.58733 0.16215 C 0.59479 0.16493 0.60139 0.16886 0.60885 0.17048 C 0.61962 0.17488 0.62535 0.17673 0.63785 0.17858 C 0.65087 0.18297 0.66823 0.18274 0.68108 0.18343 C 0.72014 0.18297 0.75903 0.18343 0.79792 0.18228 C 0.80278 0.18205 0.81163 0.17626 0.81163 0.17626 C 0.8151 0.17302 0.8191 0.17164 0.8224 0.16817 C 0.83056 0.15845 0.82465 0.16262 0.83229 0.15845 C 0.83802 0.15059 0.84479 0.14411 0.84948 0.13532 C 0.85851 0.1189 0.86476 0.10085 0.87292 0.08397 C 0.87379 0.07726 0.87396 0.07541 0.87743 0.07055 C 0.87778 0.06708 0.8776 0.06338 0.8783 0.05991 C 0.87847 0.05852 0.87969 0.0576 0.87986 0.05621 C 0.88177 0.04672 0.88142 0.03724 0.88351 0.02729 C 0.88438 0.01364 0.88594 0.00046 0.88715 -0.01342 C 0.88698 -0.03794 0.89097 -0.07379 0.88177 -0.0997 C 0.88021 -0.11451 0.8776 -0.12954 0.87569 -0.14412 C 0.87483 -0.15106 0.87517 -0.15198 0.87292 -0.1573 C 0.87188 -0.15985 0.86927 -0.1647 0.86927 -0.1647 C 0.86823 -0.1691 0.86788 -0.17234 0.86563 -0.17534 C 0.86302 -0.18599 0.85226 -0.20518 0.84392 -0.20889 C 0.84306 -0.21027 0.84028 -0.21397 0.83872 -0.2149 C 0.83698 -0.21606 0.83333 -0.21721 0.83333 -0.21721 C 0.82153 -0.22809 0.80347 -0.22785 0.7901 -0.2304 C 0.75469 -0.22947 0.71875 -0.23294 0.68368 -0.22693 C 0.6658 -0.22392 0.64983 -0.21143 0.63229 -0.20773 C 0.62656 -0.20241 0.63316 -0.20773 0.62344 -0.20403 C 0.62083 -0.2031 0.6191 -0.20033 0.61701 -0.19917 C 0.61163 -0.19616 0.60399 -0.19107 0.59879 -0.18969 C 0.58455 -0.17905 0.56736 -0.17303 0.55104 -0.16956 C 0.53785 -0.17002 0.52483 -0.17002 0.51146 -0.17072 C 0.5066 -0.17095 0.50035 -0.17534 0.49549 -0.1765 C 0.48819 -0.1802 0.48073 -0.18344 0.47274 -0.18483 C 0.46267 -0.18992 0.47517 -0.1839 0.45938 -0.18969 C 0.45052 -0.19292 0.44219 -0.19778 0.43333 -0.20056 C 0.43247 -0.20125 0.4316 -0.20218 0.43056 -0.20287 C 0.42969 -0.20333 0.42882 -0.20333 0.42795 -0.20403 C 0.42396 -0.20704 0.42604 -0.20842 0.42049 -0.21004 C 0.41771 -0.21374 0.41441 -0.21675 0.41076 -0.21837 C 0.40712 -0.22346 0.40278 -0.22716 0.39896 -0.23156 C 0.39375 -0.2378 0.38872 -0.24451 0.38368 -0.25075 C 0.37951 -0.25561 0.37847 -0.26278 0.37448 -0.26764 C 0.37431 -0.26972 0.37361 -0.27366 0.37292 -0.2762 C 0.3717 -0.27944 0.36927 -0.28568 0.36927 -0.28568 C 0.36806 -0.29286 0.36528 -0.29818 0.36389 -0.30488 C 0.36424 -0.32987 0.36424 -0.35485 0.36476 -0.37937 C 0.36476 -0.38376 0.36615 -0.38839 0.3684 -0.39163 C 0.37014 -0.3988 0.3724 -0.40528 0.37569 -0.41199 C 0.37726 -0.41893 0.38264 -0.42448 0.38559 -0.43095 C 0.38629 -0.43257 0.38646 -0.43419 0.38733 -0.43581 C 0.38837 -0.43836 0.38976 -0.44067 0.39097 -0.44298 C 0.39375 -0.45385 0.38906 -0.43627 0.39462 -0.45131 C 0.39653 -0.45663 0.39792 -0.46172 0.39983 -0.46704 C 0.40486 -0.47907 0.40712 -0.48971 0.41771 -0.49341 C 0.43785 -0.51007 0.46476 -0.49619 0.48819 -0.49572 C 0.50434 -0.49156 0.52153 -0.48508 0.53785 -0.48254 C 0.54358 -0.47999 0.54983 -0.47791 0.55556 -0.47537 C 0.55833 -0.47167 0.56285 -0.46982 0.56649 -0.4682 C 0.57101 -0.4638 0.57743 -0.46172 0.58281 -0.45964 C 0.58785 -0.45524 0.59566 -0.45409 0.60156 -0.45247 C 0.61319 -0.45293 0.62448 -0.45293 0.63594 -0.45362 C 0.63958 -0.45385 0.64392 -0.45779 0.64774 -0.45848 C 0.65434 -0.46496 0.66233 -0.46797 0.67014 -0.47051 C 0.67344 -0.47444 0.67847 -0.47652 0.68281 -0.47768 C 0.68924 -0.48346 0.68611 -0.48184 0.69184 -0.48369 C 0.6941 -0.48716 0.7026 -0.49063 0.70625 -0.49225 C 0.71389 -0.50174 0.72483 -0.50729 0.73229 -0.51724 C 0.73681 -0.52348 0.73837 -0.52741 0.7441 -0.52927 C 0.74896 -0.53435 0.75469 -0.53644 0.7592 -0.54245 C 0.7625 -0.54661 0.76615 -0.55147 0.77014 -0.55332 C 0.77656 -0.56188 0.78316 -0.57067 0.7901 -0.57854 C 0.79219 -0.58085 0.79358 -0.58154 0.79549 -0.58455 C 0.80035 -0.59288 0.80434 -0.60213 0.8099 -0.60976 C 0.81163 -0.61231 0.81424 -0.61439 0.81615 -0.61694 C 0.81944 -0.62133 0.8224 -0.62688 0.82691 -0.62896 C 0.83333 -0.6366 0.82882 -0.63012 0.82882 -0.65534 " pathEditMode="relative" ptsTypes="fffffffffffffffffffffffffffffffffffffffffffffffffffffffffffffffffffffffffffffffffffffffffffffffffffffffffffffffffffffffffffA">
                                      <p:cBhvr>
                                        <p:cTn id="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31622E-6 C -0.00243 0.01064 -0.00712 0.01874 -0.0118 0.02776 C -0.0125 0.02915 -0.01302 0.03076 -0.01354 0.03238 C -0.01389 0.03354 -0.01389 0.03493 -0.01441 0.03608 C -0.01528 0.03794 -0.01684 0.03932 -0.01805 0.04094 C -0.02031 0.04996 -0.02621 0.05644 -0.0309 0.06361 C -0.03489 0.07009 -0.03767 0.07587 -0.04409 0.07795 C -0.0533 0.09021 -0.0835 0.09068 -0.09375 0.09137 C -0.13819 0.09947 -0.18021 0.09253 -0.22344 0.08651 C -0.22934 0.08119 -0.23715 0.08304 -0.24409 0.08165 C -0.2533 0.0798 -0.26128 0.07495 -0.27031 0.07333 C -0.27309 0.06916 -0.28576 0.06546 -0.29097 0.06246 C -0.29531 0.06014 -0.29548 0.05922 -0.30017 0.05528 C -0.30434 0.05135 -0.31059 0.04904 -0.31528 0.04557 C -0.31944 0.04256 -0.32205 0.03863 -0.32621 0.03608 C -0.3276 0.03377 -0.32969 0.03261 -0.33073 0.03007 C -0.33316 0.02406 -0.33316 0.01781 -0.33611 0.01203 C -0.33715 0.00763 -0.33923 0.00439 -0.34062 1.31622E-6 C -0.34236 -0.00555 -0.34201 -0.00925 -0.34514 -0.01319 C -0.34618 -0.02336 -0.34635 -0.03354 -0.34861 -0.04326 C -0.35 -0.05529 -0.35156 -0.06685 -0.35225 -0.07911 C -0.35173 -0.1041 -0.35642 -0.1226 -0.34687 -0.14157 C -0.346 -0.1462 -0.34583 -0.14897 -0.34323 -0.15244 C -0.33923 -0.16887 -0.33194 -0.18089 -0.31979 -0.18714 C -0.31597 -0.19246 -0.31475 -0.19315 -0.30903 -0.19431 C -0.30347 -0.19824 -0.29809 -0.20194 -0.29201 -0.20403 C -0.28958 -0.20495 -0.28472 -0.20634 -0.28472 -0.20634 C -0.27621 -0.21235 -0.26719 -0.21351 -0.25764 -0.2149 C -0.20382 -0.21374 -0.19496 -0.21721 -0.15503 -0.20287 C -0.14375 -0.19871 -0.1335 -0.18992 -0.12257 -0.18483 C -0.12014 -0.18367 -0.11771 -0.18367 -0.11528 -0.18251 C -0.11458 -0.18205 -0.11354 -0.18159 -0.11267 -0.18113 C -0.11094 -0.1802 -0.10729 -0.17881 -0.10729 -0.17881 C -0.10416 -0.17511 -0.09948 -0.17465 -0.09548 -0.1728 C -0.08437 -0.16794 -0.07534 -0.16655 -0.06319 -0.16563 C -0.05729 -0.16308 -0.05087 -0.16216 -0.04531 -0.16077 C -0.02135 -0.16193 -0.02899 -0.16008 -0.01632 -0.16563 C -0.01562 -0.16632 -0.0151 -0.16748 -0.01441 -0.16794 C -0.01354 -0.16863 -0.0125 -0.1684 -0.0118 -0.1691 C -0.01007 -0.17072 -0.00885 -0.17303 -0.00729 -0.17511 C -0.00642 -0.17627 -0.00538 -0.17673 -0.00451 -0.17766 C -2.22222E-6 -0.18691 0.00417 -0.19662 0.00903 -0.20518 C 0.01146 -0.21513 0.01459 -0.22369 0.01615 -0.2341 C 0.01702 -0.24844 0.01841 -0.26209 0.02344 -0.27481 C 0.02535 -0.28499 0.03004 -0.29332 0.03507 -0.30118 C 0.03802 -0.30604 0.03611 -0.30396 0.03872 -0.30974 C 0.04271 -0.31853 0.03993 -0.31043 0.04497 -0.31922 C 0.0467 -0.32223 0.04775 -0.32593 0.04948 -0.32894 C 0.05052 -0.33287 0.054 -0.33958 0.054 -0.33958 C 0.05556 -0.34583 0.05816 -0.35092 0.05938 -0.35762 C 0.05868 -0.3759 0.05712 -0.39116 0.05226 -0.40805 C 0.05087 -0.42679 0.04844 -0.44599 0.04584 -0.46449 C 0.04514 -0.49271 0.04514 -0.51839 0.03872 -0.54499 C 0.03681 -0.55286 0.03525 -0.56095 0.03334 -0.56882 C 0.03247 -0.57275 0.02882 -0.57969 0.02882 -0.57969 C 0.02761 -0.58478 0.02483 -0.58825 0.02257 -0.59288 C 0.0191 -0.60005 0.01806 -0.60676 0.0125 -0.61208 C 0.00972 -0.62364 0.00104 -0.63706 -0.00538 -0.64585 C -0.00746 -0.65533 -0.01614 -0.66158 -0.0217 -0.66736 C -0.02621 -0.67199 -0.02986 -0.67823 -0.03541 -0.68055 C -0.03819 -0.68887 -0.03541 -0.68286 -0.04149 -0.68887 C -0.04479 -0.69211 -0.0467 -0.69836 -0.04965 -0.70206 C -0.05069 -0.70669 -0.05208 -0.71016 -0.05416 -0.71409 C -0.05521 -0.72057 -0.05607 -0.72681 -0.05677 -0.73329 C -0.05659 -0.74277 -0.05816 -0.76683 -0.05225 -0.7777 C -0.05139 -0.78302 -0.04948 -0.78788 -0.046 -0.79089 C -0.04288 -0.79898 -0.03489 -0.8087 -0.02795 -0.81147 C -0.01337 -0.82535 0.00469 -0.83507 0.02257 -0.83785 C 0.029 -0.84363 0.04775 -0.84548 0.05591 -0.84733 C 0.07952 -0.85242 0.09584 -0.85612 0.12066 -0.8582 C 0.15035 -0.85774 0.18004 -0.85774 0.2099 -0.85705 C 0.21389 -0.85705 0.21788 -0.85358 0.22153 -0.85219 C 0.22483 -0.85103 0.23143 -0.84872 0.23143 -0.84872 C 0.23559 -0.84502 0.24011 -0.83993 0.24479 -0.83785 C 0.24879 -0.83253 0.25313 -0.82697 0.25851 -0.82466 C 0.26441 -0.81564 0.27257 -0.80708 0.27639 -0.79575 C 0.27969 -0.78649 0.28177 -0.77747 0.28455 -0.76822 C 0.28698 -0.75017 0.28681 -0.75665 0.28542 -0.73468 C 0.28525 -0.72982 0.28108 -0.72149 0.28108 -0.72149 C 0.28021 -0.71756 0.27639 -0.71062 0.27639 -0.71062 C 0.275 -0.70368 0.26979 -0.69581 0.26459 -0.69373 C 0.26025 -0.68772 0.25521 -0.68355 0.24948 -0.68055 C 0.24601 -0.67592 0.24202 -0.67106 0.23785 -0.66736 C 0.2342 -0.66065 0.23021 -0.65325 0.22778 -0.64585 C 0.22622 -0.64076 0.22622 -0.63567 0.22344 -0.63128 C 0.22257 -0.6285 0.22118 -0.62596 0.22066 -0.62295 C 0.21997 -0.62064 0.21997 -0.61809 0.21962 -0.61578 C 0.21962 -0.61462 0.21927 -0.61323 0.21893 -0.61208 C 0.21841 -0.6093 0.21858 -0.60629 0.21806 -0.60375 C 0.21771 -0.60259 0.2165 -0.60259 0.21597 -0.60144 C 0.21424 -0.59519 0.21441 -0.58848 0.2125 -0.58224 C 0.21111 -0.57252 0.2092 -0.5628 0.20712 -0.55332 C 0.20608 -0.54175 0.20486 -0.53019 0.20365 -0.51862 C 0.20261 -0.51053 0.20087 -0.49457 0.20087 -0.49457 C 0.2 -0.46056 0.19132 -0.40921 0.20365 -0.37937 C 0.204 -0.37451 0.20486 -0.36965 0.20521 -0.36479 C 0.20591 -0.3604 0.20903 -0.35577 0.21059 -0.35161 C 0.21441 -0.34236 0.21684 -0.33403 0.22153 -0.32524 C 0.22483 -0.31876 0.22222 -0.32246 0.22431 -0.31691 C 0.22691 -0.30974 0.23264 -0.29979 0.23681 -0.29401 C 0.23941 -0.28406 0.2474 -0.27805 0.25313 -0.27134 C 0.25868 -0.26463 0.26285 -0.25677 0.27031 -0.25445 C 0.27222 -0.25052 0.28021 -0.24289 0.28368 -0.24127 C 0.2908 -0.23502 0.29809 -0.23086 0.30521 -0.22554 C 0.31406 -0.21906 0.30747 -0.2223 0.31441 -0.21952 C 0.31684 -0.21744 0.3224 -0.2149 0.3224 -0.2149 C 0.32604 -0.21143 0.33091 -0.20958 0.33507 -0.20773 C 0.33802 -0.20495 0.34063 -0.20426 0.3441 -0.20287 C 0.34861 -0.19662 0.36042 -0.19431 0.36667 -0.19084 C 0.38195 -0.18251 0.39913 -0.17673 0.41528 -0.17164 C 0.42136 -0.16609 0.43906 -0.16285 0.44688 -0.15961 C 0.45174 -0.15545 0.45747 -0.15545 0.46302 -0.1536 C 0.46754 -0.1499 0.4724 -0.14967 0.47743 -0.14758 C 0.4849 -0.14458 0.49167 -0.14203 0.49913 -0.13926 C 0.5 -0.13903 0.50087 -0.13856 0.50174 -0.1381 C 0.50278 -0.13741 0.504 -0.13602 0.50538 -0.13556 C 0.50903 -0.13394 0.5132 -0.1337 0.51702 -0.13209 C 0.52309 -0.12954 0.529 -0.1263 0.53507 -0.12376 C 0.53559 -0.12283 0.53629 -0.12168 0.53698 -0.12121 C 0.53802 -0.12052 0.53941 -0.12098 0.54045 -0.12006 C 0.54514 -0.11566 0.54549 -0.11127 0.55018 -0.10918 C 0.55278 -0.10595 0.55417 -0.10178 0.55677 -0.09831 C 0.55886 -0.08975 0.55677 -0.09253 0.56129 -0.08883 C 0.56233 -0.0842 0.56406 -0.08143 0.56667 -0.07796 C 0.56806 -0.0724 0.57084 -0.06639 0.57379 -0.06246 C 0.57413 -0.06084 0.57413 -0.05899 0.57466 -0.0576 C 0.5757 -0.05506 0.5783 -0.05043 0.5783 -0.05043 C 0.579 -0.04488 0.58125 -0.03586 0.58368 -0.03123 C 0.5849 -0.02498 0.58611 -0.01851 0.58733 -0.01203 C 0.58698 -0.00301 0.58959 0.01087 0.58368 0.01804 C 0.58334 0.01966 0.58334 0.02151 0.58281 0.0229 C 0.58177 0.02544 0.57917 0.03007 0.57917 0.03007 C 0.57813 0.03423 0.57205 0.04418 0.56927 0.04696 C 0.56754 0.04858 0.56528 0.0495 0.56389 0.05158 C 0.54983 0.07217 0.53264 0.08235 0.5125 0.08883 C 0.49809 0.10294 0.47743 0.10409 0.46025 0.10571 C 0.42604 0.10502 0.40729 0.10386 0.37656 0.09854 C 0.36806 0.09715 0.35972 0.09577 0.35139 0.09368 C 0.34844 0.09299 0.34531 0.0923 0.34236 0.09137 C 0.33959 0.09068 0.3342 0.08883 0.3342 0.08883 C 0.32795 0.08351 0.33559 0.08929 0.32691 0.08536 C 0.31945 0.08189 0.3125 0.07772 0.30452 0.07564 C 0.29931 0.07125 0.29288 0.0687 0.28716 0.06477 C 0.28125 0.06037 0.27656 0.05413 0.27101 0.04927 C 0.26979 0.04418 0.26702 0.04117 0.26459 0.03724 C 0.2625 0.03354 0.26129 0.02915 0.2592 0.02521 C 0.25677 0.01573 0.25365 0.00648 0.25226 -0.00347 C 0.2507 -0.03239 0.24705 -0.06315 0.24132 -0.09114 C 0.23976 -0.11011 0.2342 -0.13394 0.22778 -0.15129 C 0.22587 -0.15684 0.22604 -0.16239 0.22431 -0.16794 C 0.22344 -0.17072 0.2217 -0.17257 0.22066 -0.17511 C 0.21962 -0.17974 0.21962 -0.18274 0.21702 -0.18598 C 0.2132 -0.19616 0.20938 -0.20472 0.20452 -0.21351 C 0.20313 -0.21929 0.19722 -0.22485 0.19341 -0.22808 C 0.18959 -0.23572 0.17952 -0.2415 0.17292 -0.24358 C 0.16858 -0.24636 0.16424 -0.24821 0.16025 -0.25075 C 0.15643 -0.25307 0.15434 -0.25538 0.15035 -0.25677 C 0.13559 -0.26741 0.11615 -0.26903 0.1 -0.2725 C 0.06754 -0.2718 0.04479 -0.27065 0.01511 -0.26648 C -0.16996 -0.2681 -0.06649 -0.25769 -0.121 -0.27134 C -0.12534 -0.2755 -0.13159 -0.2762 -0.13715 -0.27851 C -0.13889 -0.27921 -0.14045 -0.28106 -0.14236 -0.28198 C -0.14618 -0.28568 -0.14878 -0.288 -0.1533 -0.29054 C -0.15659 -0.29679 -0.16163 -0.30002 -0.1658 -0.30488 C -0.16875 -0.30812 -0.17118 -0.31205 -0.17396 -0.31575 C -0.17517 -0.31737 -0.17743 -0.32038 -0.17743 -0.32038 C -0.17969 -0.33102 -0.18889 -0.34421 -0.19375 -0.35415 C -0.20121 -0.36942 -0.19114 -0.34999 -0.19635 -0.36248 C -0.19739 -0.36503 -0.2 -0.36965 -0.2 -0.36965 C -0.20104 -0.37451 -0.20278 -0.37914 -0.20364 -0.38399 C -0.20416 -0.38723 -0.20538 -0.39371 -0.20538 -0.39371 C -0.20538 -0.39463 -0.21041 -0.4793 -0.19548 -0.49804 C -0.19166 -0.51122 -0.18576 -0.5288 -0.17656 -0.53643 C -0.17344 -0.54222 -0.16909 -0.54546 -0.16493 -0.54962 C -0.16337 -0.55101 -0.15434 -0.56119 -0.15139 -0.56304 C -0.14878 -0.56466 -0.14722 -0.56535 -0.14514 -0.56766 C -0.1401 -0.57298 -0.13767 -0.58062 -0.13159 -0.58455 C -0.10694 -0.6174 -0.07187 -0.62665 -0.03975 -0.64099 C -0.0309 -0.64955 -0.01875 -0.65186 -0.00903 -0.65903 C -0.0033 -0.6632 0.00174 -0.66944 0.00799 -0.67222 C 0.01459 -0.68008 0.0217 -0.68864 0.02969 -0.69373 C 0.0349 -0.70137 0.04184 -0.7053 0.04775 -0.71178 C 0.05139 -0.71594 0.05452 -0.72057 0.05938 -0.72265 C 0.06285 -0.72704 0.06702 -0.72982 0.07118 -0.73329 C 0.07466 -0.7363 0.07726 -0.74023 0.08108 -0.74185 C 0.08195 -0.74254 0.08299 -0.74324 0.08368 -0.74416 C 0.08455 -0.74532 0.08472 -0.74694 0.08559 -0.74786 C 0.08768 -0.75017 0.09132 -0.75295 0.09358 -0.75503 C 0.1 -0.76082 0.09479 -0.75272 0.10261 -0.7622 C 0.10504 -0.76498 0.10591 -0.76683 0.10903 -0.76822 C 0.11181 -0.774 0.1092 -0.77007 0.11354 -0.77308 C 0.11441 -0.77377 0.11615 -0.77539 0.11615 -0.77539 " pathEditMode="relative" ptsTypes="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531">
            <a:off x="6538223" y="252281"/>
            <a:ext cx="2437952" cy="161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2" y="4473669"/>
            <a:ext cx="542158" cy="688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965" flipH="1">
            <a:off x="264297" y="152401"/>
            <a:ext cx="815631" cy="853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9913">
            <a:off x="5474256" y="1600201"/>
            <a:ext cx="815631" cy="853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965" flipH="1">
            <a:off x="2633798" y="2303035"/>
            <a:ext cx="815631" cy="853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36">
            <a:off x="7890813" y="5273919"/>
            <a:ext cx="815631" cy="853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47" y="4281841"/>
            <a:ext cx="542158" cy="688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21" y="3053100"/>
            <a:ext cx="542158" cy="688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91149"/>
            <a:ext cx="542158" cy="688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47372"/>
            <a:ext cx="542158" cy="688455"/>
          </a:xfrm>
          <a:prstGeom prst="rect">
            <a:avLst/>
          </a:prstGeom>
        </p:spPr>
      </p:pic>
      <p:sp>
        <p:nvSpPr>
          <p:cNvPr id="13" name="Lightning Bolt 12"/>
          <p:cNvSpPr/>
          <p:nvPr/>
        </p:nvSpPr>
        <p:spPr>
          <a:xfrm rot="4539062" flipH="1">
            <a:off x="997268" y="4709860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 rot="4539062" flipH="1">
            <a:off x="1004656" y="3902199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17060938">
            <a:off x="6719394" y="3633519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/>
          <p:cNvSpPr/>
          <p:nvPr/>
        </p:nvSpPr>
        <p:spPr>
          <a:xfrm rot="4539062" flipH="1">
            <a:off x="4565458" y="3308084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/>
          <p:cNvSpPr/>
          <p:nvPr/>
        </p:nvSpPr>
        <p:spPr>
          <a:xfrm rot="4539062" flipH="1">
            <a:off x="3430020" y="4518032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/>
          <p:cNvSpPr/>
          <p:nvPr/>
        </p:nvSpPr>
        <p:spPr>
          <a:xfrm rot="4539062" flipH="1">
            <a:off x="533507" y="3483563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/>
          <p:cNvSpPr/>
          <p:nvPr/>
        </p:nvSpPr>
        <p:spPr>
          <a:xfrm rot="4539062" flipH="1">
            <a:off x="1981610" y="5387020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/>
          <p:cNvSpPr/>
          <p:nvPr/>
        </p:nvSpPr>
        <p:spPr>
          <a:xfrm rot="4539062" flipH="1">
            <a:off x="3834022" y="4893033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/>
          <p:cNvSpPr/>
          <p:nvPr/>
        </p:nvSpPr>
        <p:spPr>
          <a:xfrm rot="4539062" flipH="1">
            <a:off x="4953410" y="3669616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ghtning Bolt 21"/>
          <p:cNvSpPr/>
          <p:nvPr/>
        </p:nvSpPr>
        <p:spPr>
          <a:xfrm rot="17060938">
            <a:off x="6110285" y="4006345"/>
            <a:ext cx="277211" cy="216072"/>
          </a:xfrm>
          <a:prstGeom prst="lightningBol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6357E-6 C 0.01719 0.00278 0.03403 0.00741 0.05121 0.01065 C 0.06528 0.01597 0.07517 0.02869 0.08455 0.04326 C 0.09375 0.0576 0.10121 0.07287 0.10885 0.08883 C 0.11163 0.09438 0.11614 0.09878 0.11788 0.10549 C 0.11996 0.11243 0.12344 0.12075 0.12691 0.12723 C 0.1283 0.13486 0.13142 0.14296 0.1342 0.1499 C 0.13455 0.15198 0.13455 0.15406 0.13507 0.15591 C 0.13541 0.1573 0.13646 0.15823 0.1368 0.15962 C 0.13976 0.17396 0.13541 0.16471 0.13958 0.1728 C 0.14271 0.18992 0.1434 0.20704 0.14583 0.22415 C 0.14878 0.28638 0.14548 0.21236 0.14774 0.3648 C 0.14826 0.40019 0.15434 0.43928 0.15937 0.47421 C 0.16024 0.48693 0.16111 0.50822 0.16562 0.51839 C 0.16649 0.52487 0.16649 0.53089 0.16927 0.53644 C 0.16979 0.53968 0.16979 0.54291 0.17101 0.54615 C 0.17222 0.54916 0.17465 0.55564 0.17465 0.55564 C 0.1776 0.57137 0.18368 0.58571 0.19097 0.59889 C 0.1941 0.61162 0.20104 0.62411 0.20798 0.63359 C 0.20903 0.63914 0.20989 0.6403 0.21337 0.64331 C 0.21458 0.6477 0.21649 0.64863 0.21892 0.65164 C 0.22066 0.65858 0.23142 0.66413 0.2368 0.66621 C 0.24809 0.67546 0.27048 0.67546 0.28368 0.67685 C 0.29427 0.68055 0.3059 0.67616 0.31614 0.67222 C 0.31944 0.66922 0.32326 0.66667 0.32691 0.66482 C 0.34271 0.65048 0.35816 0.65117 0.37743 0.65048 C 0.38628 0.64655 0.38941 0.63729 0.39635 0.63105 C 0.39913 0.62018 0.39444 0.63706 0.4 0.62411 C 0.40069 0.62272 0.40035 0.62041 0.40087 0.61902 C 0.40243 0.61509 0.40555 0.60838 0.40798 0.60468 C 0.40955 0.59774 0.41041 0.58941 0.41337 0.58316 C 0.41597 0.56489 0.41944 0.54685 0.42326 0.52927 C 0.42535 0.51909 0.42587 0.50706 0.43142 0.49896 C 0.43212 0.49711 0.43281 0.49526 0.43333 0.49341 C 0.43403 0.49087 0.43437 0.48832 0.43507 0.48578 C 0.43611 0.48277 0.43871 0.47629 0.43871 0.47629 C 0.44028 0.4675 0.44653 0.46195 0.45035 0.45478 C 0.45538 0.44553 0.45903 0.43466 0.46476 0.4261 C 0.4816 0.40111 0.50434 0.38238 0.52969 0.37798 C 0.54583 0.37521 0.56215 0.37613 0.5783 0.37567 C 0.61493 0.37174 0.60052 0.37289 0.67291 0.37567 C 0.68264 0.37613 0.6934 0.38192 0.70347 0.38284 C 0.72691 0.38793 0.75104 0.38377 0.77465 0.38168 C 0.77673 0.37891 0.77899 0.37613 0.78107 0.37336 C 0.78246 0.37151 0.7816 0.36804 0.78281 0.36595 C 0.78368 0.36433 0.78472 0.36295 0.78559 0.36133 C 0.78646 0.35647 0.7875 0.35138 0.78819 0.34652 C 0.78785 0.32825 0.78819 0.30997 0.78732 0.29147 C 0.78698 0.28291 0.78107 0.27481 0.7783 0.26764 C 0.77291 0.25376 0.76232 0.22577 0.75035 0.22092 C 0.74462 0.21513 0.73472 0.20981 0.72778 0.20634 C 0.72552 0.20519 0.72309 0.20472 0.72066 0.2038 C 0.71892 0.2031 0.71528 0.20172 0.71528 0.20172 C 0.71128 0.1964 0.70677 0.19223 0.70347 0.18599 C 0.70121 0.1735 0.69357 0.16332 0.68993 0.15129 C 0.68906 0.14504 0.68732 0.13833 0.68455 0.13325 C 0.68107 0.11821 0.675 0.10502 0.67205 0.08999 C 0.67101 0.08444 0.67066 0.07819 0.66927 0.0731 C 0.66805 0.06778 0.66528 0.06292 0.66389 0.0576 C 0.66146 0.04858 0.66094 0.04002 0.65764 0.03123 C 0.65399 0.02175 0.64948 0.00579 0.64132 0.00209 C 0.63611 -0.00254 0.63107 -0.00532 0.62517 -0.00717 C 0.61753 -0.0148 0.62621 -0.0074 0.61528 -0.01202 C 0.61319 -0.01295 0.61198 -0.01573 0.60989 -0.01688 C 0.60156 -0.02151 0.5934 -0.02452 0.58455 -0.02637 C 0.57708 -0.03146 0.56927 -0.03099 0.56111 -0.03238 C 0.54444 -0.03839 0.52587 -0.04071 0.50885 -0.0421 C 0.49514 -0.04464 0.48229 -0.04811 0.4684 -0.04927 C 0.3941 -0.06291 0.27361 -0.04695 0.18906 -0.04557 C 0.17604 -0.04418 0.16406 -0.0421 0.15121 -0.04094 C 0.14253 -0.03631 0.13246 -0.03608 0.12326 -0.03492 C 0.11493 -0.03192 0.10764 -0.03099 0.09896 -0.03007 C 0.08576 -0.02428 0.06875 -0.02313 0.05486 -0.02174 C 0.04375 -0.01896 0.03281 -0.01596 0.02153 -0.01434 C 0.01545 -0.01179 0.00955 -0.00948 0.00347 -0.00717 C -0.00018 -0.00393 0.00104 -0.00624 -5.55556E-7 -2.46357E-6 Z " pathEditMode="relative" ptsTypes="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08675E-6 C 0.0092 0.00232 0.01736 0.00972 0.02604 0.01435 C 0.03506 0.01921 0.04427 0.02291 0.05138 0.03239 C 0.05954 0.04326 0.06319 0.05899 0.07204 0.06848 C 0.0776 0.08328 0.08437 0.09693 0.0901 0.1115 C 0.09166 0.12168 0.09531 0.1344 0.1 0.14273 C 0.10104 0.14736 0.10156 0.15083 0.10364 0.15476 C 0.10677 0.17234 0.11041 0.19038 0.11441 0.20773 C 0.11545 0.22138 0.11736 0.23688 0.12343 0.24844 C 0.12447 0.25538 0.12569 0.26047 0.12881 0.26649 C 0.13107 0.27551 0.13368 0.28499 0.13871 0.2917 C 0.13993 0.29656 0.14201 0.30165 0.14409 0.30604 C 0.14618 0.31738 0.14322 0.3035 0.14774 0.31691 C 0.15034 0.32478 0.15138 0.33357 0.15486 0.34097 C 0.15694 0.35046 0.15746 0.35994 0.1585 0.36966 C 0.15798 0.39834 0.15954 0.42078 0.14861 0.44414 C 0.14756 0.44969 0.14496 0.45501 0.14236 0.45964 C 0.14114 0.46473 0.13888 0.46797 0.13593 0.47167 C 0.13559 0.47283 0.13506 0.47398 0.13506 0.47537 C 0.13506 0.48647 0.13506 0.49781 0.13593 0.50891 C 0.13611 0.51007 0.14062 0.51516 0.14149 0.51608 C 0.14826 0.52348 0.15937 0.52395 0.16753 0.52695 C 0.18402 0.5258 0.18211 0.52487 0.19461 0.52094 C 0.20208 0.51423 0.20989 0.50891 0.21614 0.50058 C 0.22135 0.49364 0.22378 0.48439 0.22881 0.47768 C 0.23229 0.46357 0.22673 0.48416 0.23142 0.47167 C 0.23437 0.4638 0.23593 0.45663 0.23871 0.449 C 0.24027 0.44484 0.24045 0.44021 0.24149 0.43581 C 0.24409 0.4254 0.24687 0.41523 0.24947 0.40459 C 0.25086 0.3567 0.26423 0.28407 0.24583 0.24844 C 0.24131 0.22994 0.23888 0.21143 0.23333 0.19316 C 0.23229 0.18321 0.22881 0.17535 0.22691 0.16563 C 0.22586 0.16031 0.22343 0.1499 0.22343 0.1499 C 0.22274 0.14181 0.2217 0.13417 0.22066 0.12608 C 0.22013 0.12214 0.21892 0.11405 0.21892 0.11405 C 0.21927 0.10734 0.21909 0.1004 0.21979 0.09369 C 0.22031 0.08814 0.22152 0.08999 0.22343 0.08629 C 0.22743 0.07842 0.23576 0.06154 0.24236 0.05876 C 0.24618 0.05136 0.24166 0.05853 0.24687 0.0539 C 0.25451 0.04696 0.25625 0.04604 0.26579 0.04442 C 0.271 0.04187 0.27569 0.04072 0.28107 0.03956 C 0.31684 0.04026 0.33923 0.03956 0.37031 0.04326 C 0.37395 0.0428 0.3776 0.04326 0.38107 0.04187 C 0.38333 0.04095 0.38125 0.03447 0.37916 0.02753 C 0.37552 0.01527 0.36649 0.00995 0.35763 0.00602 C 0.35156 -0.003 0.34097 -0.00508 0.33246 -0.00717 C 0.32395 -0.01272 0.31388 -0.01549 0.30451 -0.01688 C 0.29322 -0.02104 0.28281 -0.02405 0.27118 -0.02637 C 0.26579 -0.03007 0.26197 -0.03099 0.2559 -0.03238 C 0.25329 -0.03585 0.25034 -0.03677 0.24687 -0.03839 C 0.23715 -0.04718 0.22586 -0.05343 0.21701 -0.06361 C 0.2092 -0.07263 0.20121 -0.08188 0.1927 -0.08998 C 0.18177 -0.11542 0.16961 -0.14017 0.1585 -0.16562 C 0.15607 -0.17973 0.15954 -0.16215 0.1559 -0.17418 C 0.15381 -0.18112 0.15295 -0.18783 0.15034 -0.19454 C 0.15069 -0.21096 0.15086 -0.22738 0.15138 -0.24381 C 0.15156 -0.25005 0.1559 -0.26162 0.1559 -0.26162 C 0.15711 -0.26971 0.15902 -0.27689 0.16128 -0.28452 C 0.16319 -0.29979 0.16649 -0.31505 0.15937 -0.32893 C 0.15694 -0.33957 0.13767 -0.34235 0.13055 -0.34327 C 0.10746 -0.34235 0.10468 -0.34235 0.08819 -0.33726 C 0.07986 -0.33171 0.07274 -0.32778 0.06753 -0.3169 C 0.06666 -0.31228 0.06649 -0.3095 0.06388 -0.30603 C 0.0625 -0.2984 0.06163 -0.29169 0.05937 -0.28452 C 0.05399 -0.23247 0.06684 -0.17557 0.05399 -0.12722 C 0.05295 -0.11219 0.04843 -0.08998 0.04236 -0.07679 C 0.04045 -0.06685 0.03524 -0.05366 0.03055 -0.04556 C 0.02916 -0.04001 0.02621 -0.03631 0.0243 -0.03122 C 0.02204 -0.02521 0.01562 -0.01017 0.01163 -0.00485 C 0.00954 -0.00208 3.61111E-6 0.00579 3.61111E-6 5.08675E-6 Z " pathEditMode="relative" ptsTypes="fffffffffffffffffffffffffffffffffffffffffffffffffff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2341E-6 C -0.02951 -0.0007 -0.07378 0.00069 -0.1026 -0.01921 C -0.11267 -0.02615 -0.12222 -0.03424 -0.13229 -0.04095 C -0.13402 -0.04211 -0.13611 -0.04211 -0.13784 -0.04326 C -0.13941 -0.04419 -0.1408 -0.04581 -0.14236 -0.04697 C -0.14461 -0.04858 -0.14948 -0.05159 -0.14948 -0.05159 C -0.15156 -0.0546 -0.15677 -0.05899 -0.15677 -0.05899 C -0.15937 -0.06408 -0.16319 -0.06663 -0.16666 -0.07079 C -0.17396 -0.07958 -0.18038 -0.08814 -0.18819 -0.09601 C -0.19184 -0.09971 -0.19461 -0.10503 -0.19896 -0.10688 C -0.20503 -0.11497 -0.21632 -0.12885 -0.2243 -0.13209 C -0.22899 -0.13834 -0.23593 -0.14366 -0.24236 -0.14643 C -0.25052 -0.15337 -0.2467 -0.15152 -0.25312 -0.1536 C -0.25955 -0.158 -0.26684 -0.16216 -0.27378 -0.16332 C -0.2967 -0.17789 -0.32343 -0.18044 -0.34861 -0.18368 C -0.37777 -0.19108 -0.38489 -0.18691 -0.42691 -0.18622 C -0.43281 -0.1853 -0.43836 -0.18368 -0.44409 -0.18252 C -0.44913 -0.17928 -0.45486 -0.1772 -0.46024 -0.17535 C -0.46441 -0.17188 -0.46666 -0.17072 -0.47118 -0.16933 C -0.47274 -0.16818 -0.47413 -0.16656 -0.47569 -0.16563 C -0.47864 -0.16378 -0.48455 -0.16101 -0.48455 -0.16101 C -0.4868 -0.158 -0.48923 -0.15754 -0.49184 -0.15499 C -0.49618 -0.15106 -0.50034 -0.14574 -0.50538 -0.14412 C -0.5085 -0.13741 -0.50521 -0.14273 -0.51163 -0.13811 C -0.51545 -0.13533 -0.51771 -0.13117 -0.52152 -0.12839 C -0.5243 -0.12376 -0.52604 -0.12122 -0.52968 -0.11775 C -0.53402 -0.1085 -0.54132 -0.10271 -0.54583 -0.09369 C -0.55069 -0.08375 -0.55486 -0.0701 -0.56128 -0.06246 C -0.56319 -0.05737 -0.56354 -0.0546 -0.56666 -0.05043 C -0.56892 -0.03794 -0.56527 -0.05483 -0.57118 -0.03956 C -0.57187 -0.03771 -0.57152 -0.03563 -0.57205 -0.03378 C -0.57378 -0.02846 -0.57691 -0.02406 -0.57916 -0.01921 C -0.58177 -0.01365 -0.58229 -0.00602 -0.58455 -6.2341E-6 C -0.58507 0.00138 -0.58593 0.00231 -0.58646 0.00346 C -0.58715 0.00508 -0.58767 0.0067 -0.58819 0.00832 C -0.58906 0.0148 -0.59097 0.02428 -0.59461 0.02868 C -0.59791 0.04232 -0.60156 0.05574 -0.60451 0.06962 C -0.6059 0.08234 -0.61007 0.09391 -0.61163 0.10686 C -0.61215 0.11635 -0.6118 0.12653 -0.61441 0.13555 C -0.6158 0.15197 -0.6158 0.1714 -0.61979 0.18713 C -0.62239 0.23224 -0.62205 0.22345 -0.62066 0.30117 C -0.62031 0.32338 -0.61423 0.3479 -0.61163 0.36964 C -0.61111 0.3819 -0.61128 0.38907 -0.60798 0.39972 C -0.60503 0.42794 -0.60416 0.4557 -0.59184 0.47998 C -0.58993 0.49317 -0.58073 0.50335 -0.57465 0.51376 C -0.56996 0.52185 -0.56545 0.53296 -0.55764 0.53643 C -0.55139 0.54475 -0.54201 0.55285 -0.53333 0.55563 C -0.52361 0.56303 -0.51354 0.56696 -0.5026 0.56881 C -0.48854 0.58038 -0.46371 0.58362 -0.44774 0.5857 C -0.43472 0.59333 -0.4184 0.59287 -0.40451 0.59541 C -0.37916 0.60004 -0.35486 0.60305 -0.33055 0.61322 C -0.32691 0.61669 -0.32309 0.61623 -0.31892 0.61808 C -0.31146 0.61716 -0.30798 0.61924 -0.30625 0.60975 C -0.30659 0.59703 -0.30625 0.58408 -0.30711 0.57136 C -0.30711 0.5702 -0.30868 0.56997 -0.30902 0.56881 C -0.30972 0.56696 -0.3092 0.56465 -0.30989 0.5628 C -0.31319 0.55378 -0.32187 0.5466 -0.32517 0.53781 C -0.32864 0.52856 -0.33316 0.52393 -0.33784 0.51607 C -0.34288 0.50797 -0.3467 0.49826 -0.35121 0.4897 C -0.3533 0.48183 -0.35677 0.4779 -0.35937 0.4705 C -0.36076 0.46287 -0.36527 0.45685 -0.3684 0.45014 C -0.37378 0.43904 -0.375 0.42447 -0.38003 0.4129 C -0.38316 0.39833 -0.38402 0.38237 -0.38906 0.36849 C -0.39271 0.34767 -0.39461 0.32662 -0.39635 0.30487 C -0.39548 0.25421 -0.40295 0.21073 -0.38732 0.16793 C -0.38507 0.16192 -0.38472 0.15613 -0.38107 0.15128 C -0.37882 0.14133 -0.37465 0.13624 -0.37118 0.12722 C -0.36493 0.11103 -0.35816 0.09923 -0.34496 0.09368 C -0.34045 0.09414 -0.33593 0.09368 -0.33142 0.09483 C -0.32413 0.09669 -0.31961 0.1064 -0.31336 0.11033 C -0.3085 0.11727 -0.3026 0.12236 -0.29722 0.12838 C -0.28576 0.1411 -0.27448 0.15405 -0.26302 0.16678 C -0.25521 0.17557 -0.24687 0.18343 -0.23958 0.19315 C -0.23402 0.20055 -0.22951 0.21026 -0.22343 0.2172 C -0.22239 0.21836 -0.22083 0.21859 -0.21979 0.21952 C -0.21371 0.22484 -0.20868 0.23201 -0.2026 0.23756 C -0.19809 0.24172 -0.19514 0.24681 -0.1901 0.24843 C -0.18524 0.25722 -0.19218 0.24542 -0.18368 0.2556 C -0.17986 0.26023 -0.17743 0.26763 -0.17205 0.26994 C -0.16736 0.27619 -0.16146 0.28059 -0.15677 0.28683 C -0.1559 0.28799 -0.15573 0.28961 -0.15486 0.29053 C -0.15347 0.29169 -0.15173 0.29192 -0.15034 0.29285 C -0.14896 0.29377 -0.14791 0.29516 -0.1467 0.29631 C -0.14218 0.30094 -0.13784 0.30765 -0.13333 0.31204 C -0.13021 0.31505 -0.12656 0.31644 -0.12343 0.31922 C -0.11059 0.33124 -0.096 0.34721 -0.08003 0.35044 C -0.06892 0.35507 -0.0743 0.35368 -0.06389 0.3553 C -0.05382 0.36085 -0.04878 0.36178 -0.0368 0.36363 C -0.01059 0.37242 0.00434 0.3634 0.02622 0.35646 C 0.02969 0.3516 0.03351 0.3516 0.03785 0.34813 C 0.04497 0.33564 0.03611 0.34906 0.04427 0.34212 C 0.0474 0.33957 0.05122 0.33425 0.05417 0.33124 C 0.05625 0.32685 0.06077 0.32083 0.06407 0.31806 C 0.06493 0.31598 0.06563 0.3139 0.06667 0.31204 C 0.06736 0.31066 0.06875 0.30973 0.06945 0.30834 C 0.07136 0.30418 0.07275 0.29955 0.07483 0.29516 C 0.07587 0.29007 0.07795 0.28706 0.07934 0.28197 C 0.08195 0.27226 0.08559 0.26324 0.08837 0.25329 C 0.09045 0.24589 0.09011 0.23848 0.09289 0.23155 C 0.09375 0.22484 0.0941 0.21952 0.09653 0.2135 C 0.09792 0.20263 0.09931 0.19176 0.10104 0.18112 C 0.10174 0.1714 0.10295 0.16215 0.10365 0.15243 C 0.10313 0.13231 0.10261 0.11241 0.10191 0.09229 C 0.10157 0.08327 0.10087 0.08651 0.09827 0.07795 C 0.08733 0.04302 0.06841 0.04996 0.04063 0.04788 C 0.03125 0.04603 0.02084 0.04071 0.01354 0.03238 C 0.00782 0.0259 0.00434 0.01642 -0.00086 0.00948 C -0.00191 0.00554 -0.00312 0.00393 -0.00538 0.00115 C -0.00642 -0.00301 -0.00555 -0.00163 -0.00711 -0.00371 " pathEditMode="relative" ptsTypes="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0359E-6 C -0.00834 -0.0037 -0.01789 -0.00393 -0.02674 -0.00601 C -0.07275 -0.00486 -0.11858 -0.00416 -0.16459 -0.00231 C -0.16997 -0.00208 -0.18108 1.50359E-6 -0.18108 1.50359E-6 C -0.19445 0.00555 -0.21007 0.00648 -0.22431 0.00856 C -0.23021 0.00949 -0.24236 0.01087 -0.24236 0.01087 C -0.25573 0.01619 -0.25157 0.0155 -0.26302 0.01689 C -0.26979 0.01781 -0.28351 0.0192 -0.28351 0.0192 C -0.29827 0.02337 -0.31372 0.02568 -0.32865 0.02776 C -0.34566 0.03331 -0.36268 0.03586 -0.38021 0.0384 C -0.39219 0.0428 -0.38195 0.03956 -0.39532 0.0421 C -0.40139 0.04326 -0.41337 0.0458 -0.41337 0.0458 C -0.42448 0.05066 -0.43594 0.05089 -0.44757 0.05297 C -0.45174 0.05367 -0.46007 0.05529 -0.46007 0.05529 C -0.4691 0.05899 -0.47657 0.05945 -0.48629 0.06015 C -0.50104 0.065 -0.51598 0.06917 -0.53039 0.07564 C -0.53664 0.07842 -0.53282 0.07796 -0.53872 0.07934 C -0.54219 0.08027 -0.54948 0.08166 -0.54948 0.08166 C -0.55903 0.09045 -0.57934 0.08952 -0.59098 0.09253 C -0.62327 0.09137 -0.6467 0.08975 -0.67639 0.08767 C -0.68959 0.08281 -0.675 0.08767 -0.69532 0.0842 C -0.70677 0.08235 -0.71789 0.07934 -0.72952 0.07819 C -0.73802 0.07333 -0.74757 0.0731 -0.7566 0.07102 C -0.75747 0.07055 -0.75834 0.06986 -0.7592 0.06963 C -0.76094 0.06917 -0.76285 0.06917 -0.76459 0.06847 C -0.76615 0.06778 -0.76754 0.06593 -0.7691 0.065 C -0.77049 0.06431 -0.77205 0.06408 -0.77361 0.06361 C -0.78056 0.05922 -0.78924 0.05668 -0.79532 0.05043 C -0.80139 0.04418 -0.80504 0.03586 -0.81059 0.02892 C -0.81268 0.02013 -0.81181 0.02406 -0.81337 0.01689 C -0.81268 0.00532 -0.8132 -0.00648 -0.81146 -0.01781 C -0.81007 -0.02637 -0.80608 -0.02938 -0.80243 -0.0347 C -0.78802 -0.05598 -0.76945 -0.07379 -0.74757 -0.07795 C -0.71615 -0.09137 -0.71841 -0.08767 -0.67101 -0.08883 C -0.62691 -0.08836 -0.58264 -0.08836 -0.53872 -0.08744 C -0.5191 -0.08697 -0.49948 -0.0761 -0.48004 -0.07564 C -0.42743 -0.07402 -0.32223 -0.07194 -0.32223 -0.07194 C -0.21441 -0.06546 -0.29723 -0.06939 -0.07466 -0.0731 C -0.06389 -0.07471 -0.05938 -0.08281 -0.05018 -0.08512 C -0.04636 -0.08767 -0.04271 -0.08975 -0.03854 -0.09114 C -0.02327 -0.10294 -0.00486 -0.1108 0.00833 -0.12722 C 0.01475 -0.13509 0.02031 -0.14434 0.02552 -0.1536 C 0.02968 -0.161 0.03107 -0.17233 0.03264 -0.18112 C 0.03229 -0.18829 0.03246 -0.1957 0.03177 -0.20287 C 0.03159 -0.20495 0.02899 -0.20749 0.02812 -0.20888 C 0.0243 -0.21513 0.01961 -0.22184 0.01371 -0.22438 C 0.01024 -0.22924 0.00607 -0.23132 0.00086 -0.23271 C -0.0066 -0.23826 -0.01493 -0.2408 -0.02327 -0.24242 C -0.03316 -0.24751 -0.04375 -0.25006 -0.05382 -0.25445 C -0.0625 -0.25815 -0.07101 -0.26208 -0.08004 -0.26394 C -0.08577 -0.26949 -0.11042 -0.27296 -0.11771 -0.27365 C -0.13282 -0.27689 -0.1474 -0.27967 -0.16285 -0.28082 C -0.22587 -0.30419 -0.29393 -0.2836 -0.35938 -0.28314 C -0.38681 -0.27897 -0.41372 -0.27111 -0.44115 -0.26764 C -0.46111 -0.2607 -0.48282 -0.25908 -0.5033 -0.25676 C -0.52136 -0.25168 -0.53993 -0.24774 -0.55834 -0.24589 C -0.5724 -0.2415 -0.58611 -0.2408 -0.6007 -0.23988 C -0.64236 -0.24034 -0.68629 -0.22716 -0.72587 -0.24474 C -0.73039 -0.2489 -0.73559 -0.25144 -0.74028 -0.25561 C -0.74184 -0.25931 -0.74323 -0.26278 -0.74479 -0.26648 C -0.7467 -0.27111 -0.74566 -0.27735 -0.74757 -0.28198 C -0.75139 -0.31853 -0.75521 -0.37682 -0.73664 -0.41036 C -0.73629 -0.41152 -0.73629 -0.41291 -0.73577 -0.41406 C -0.73507 -0.41545 -0.73368 -0.41614 -0.73316 -0.41753 C -0.73247 -0.41938 -0.73299 -0.4217 -0.73229 -0.42355 C -0.7316 -0.42586 -0.72969 -0.42748 -0.72865 -0.42956 C -0.72691 -0.43719 -0.71702 -0.44899 -0.71146 -0.45246 C -0.70764 -0.45778 -0.70313 -0.4594 -0.69896 -0.46449 C -0.69254 -0.47212 -0.69028 -0.47236 -0.68264 -0.47652 C -0.67587 -0.48022 -0.6717 -0.483 -0.66459 -0.48485 C -0.6592 -0.48855 -0.65573 -0.48878 -0.64931 -0.4897 C -0.59393 -0.51029 -0.53403 -0.49248 -0.47639 -0.49202 C -0.46684 -0.4904 -0.45729 -0.48947 -0.44757 -0.48855 C -0.4415 -0.48577 -0.43577 -0.48438 -0.42952 -0.48253 C -0.4257 -0.47976 -0.42205 -0.4786 -0.41771 -0.47768 C -0.41424 -0.47675 -0.40695 -0.47536 -0.40695 -0.47536 C -0.4 -0.46981 -0.39393 -0.46958 -0.38629 -0.4668 C -0.37552 -0.46287 -0.36511 -0.45894 -0.35382 -0.45616 C -0.34445 -0.45061 -0.33455 -0.4476 -0.32414 -0.44529 C -0.30816 -0.43743 -0.32049 -0.44252 -0.3033 -0.43812 C -0.29983 -0.43719 -0.29254 -0.43257 -0.2908 -0.43211 C -0.28473 -0.43002 -0.27153 -0.42702 -0.26563 -0.42355 C -0.25573 -0.41753 -0.26528 -0.4217 -0.25834 -0.41892 C -0.2507 -0.41175 -0.23785 -0.40851 -0.22865 -0.40689 C -0.21337 -0.40088 -0.19861 -0.39255 -0.18282 -0.38885 C -0.17657 -0.38492 -0.16945 -0.38006 -0.16285 -0.37798 C -0.14792 -0.36826 -0.13282 -0.36086 -0.11771 -0.35161 C -0.10226 -0.34212 -0.10903 -0.34513 -0.09792 -0.34073 C -0.08854 -0.32824 -0.07604 -0.31945 -0.06372 -0.31321 C -0.05886 -0.30673 -0.05313 -0.30465 -0.04844 -0.29771 C -0.0441 -0.29123 -0.0408 -0.28383 -0.03664 -0.27712 C -0.03386 -0.27273 -0.02865 -0.26394 -0.02865 -0.26394 C -0.02639 -0.257 -0.02292 -0.25098 -0.01962 -0.24474 C -0.01858 -0.23895 -0.01181 -0.22114 -0.00886 -0.21605 C -0.00764 -0.20934 -0.00452 -0.19778 -0.00157 -0.19199 C -0.0007 -0.18506 -0.00018 -0.17719 0.00295 -0.17164 C 0.00416 -0.15892 0.00694 -0.14596 0.0092 -0.13324 C 0.00989 -0.12121 0.01111 -0.11034 0.01198 -0.09831 C 0.01163 -0.06546 0.01111 -0.03285 0.01111 1.50359E-6 " pathEditMode="relative" ptsTypes="ffffffffffffff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07 0.00324 0.01979 0.00694 0.02969 0.01087 C 0.04271 0.01596 0.02361 0.0074 0.03698 0.01434 C 0.03871 0.01527 0.04236 0.01665 0.04236 0.01665 C 0.04531 0.02105 0.05087 0.0229 0.05486 0.02521 C 0.05868 0.02984 0.06215 0.03169 0.06667 0.0347 C 0.075 0.04048 0.08246 0.04811 0.09184 0.05043 C 0.09722 0.05505 0.10295 0.05575 0.10903 0.0576 C 0.11424 0.06107 0.12031 0.06269 0.12604 0.06477 C 0.13212 0.06708 0.13733 0.07055 0.14323 0.0731 C 0.1474 0.07726 0.14462 0.07518 0.15139 0.07795 C 0.15226 0.07842 0.15399 0.07911 0.15399 0.07911 C 0.15851 0.08582 0.16805 0.08466 0.17292 0.09114 " pathEditMode="relative" ptsTypes="ffffffffffffA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07 0.00324 0.01979 0.00694 0.02969 0.01087 C 0.04271 0.01596 0.02361 0.0074 0.03698 0.01434 C 0.03871 0.01527 0.04236 0.01665 0.04236 0.01665 C 0.04531 0.02105 0.05087 0.0229 0.05486 0.02521 C 0.05868 0.02984 0.06215 0.03169 0.06667 0.0347 C 0.075 0.04048 0.08246 0.04811 0.09184 0.05043 C 0.09722 0.05505 0.10295 0.05575 0.10903 0.0576 C 0.11424 0.06107 0.12031 0.06269 0.12604 0.06477 C 0.13212 0.06708 0.13733 0.07055 0.14323 0.0731 C 0.1474 0.07726 0.14462 0.07518 0.15139 0.07795 C 0.15226 0.07842 0.15399 0.07911 0.15399 0.07911 C 0.15851 0.08582 0.16805 0.08466 0.17292 0.09114 " pathEditMode="relative" ptsTypes="ffffffffffffA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39 0.00694 0.00712 0.0111 0.01355 0.01434 C 0.01667 0.02128 0.02396 0.02614 0.02969 0.02868 C 0.03056 0.02961 0.03143 0.03054 0.03247 0.03123 C 0.03386 0.03215 0.03559 0.03239 0.03698 0.03354 C 0.04861 0.04303 0.04011 0.03909 0.04688 0.04187 C 0.05278 0.04788 0.06059 0.05413 0.06754 0.0576 C 0.07153 0.06246 0.07587 0.06361 0.08021 0.06708 C 0.08438 0.07055 0.08837 0.07495 0.09271 0.07796 C 0.09462 0.07934 0.09705 0.07911 0.09914 0.08027 C 0.10469 0.08374 0.11042 0.08559 0.11615 0.08883 C 0.12414 0.09322 0.13143 0.09947 0.13959 0.10317 C 0.14427 0.10826 0.14896 0.10965 0.154 0.11404 C 0.15747 0.11705 0.16181 0.12306 0.1658 0.12468 C 0.1698 0.13047 0.16476 0.12353 0.17118 0.1307 C 0.17778 0.1381 0.17934 0.14365 0.18837 0.14643 C 0.19636 0.1536 0.2073 0.15082 0.21528 0.1573 " pathEditMode="relative" ptsTypes="ffffffffffffffff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39 0.00694 0.00712 0.0111 0.01355 0.01434 C 0.01667 0.02128 0.02396 0.02614 0.02969 0.02868 C 0.03056 0.02961 0.03143 0.03054 0.03247 0.03123 C 0.03386 0.03215 0.03559 0.03239 0.03698 0.03354 C 0.04861 0.04303 0.04011 0.03909 0.04688 0.04187 C 0.05278 0.04788 0.06059 0.05413 0.06754 0.0576 C 0.07153 0.06246 0.07587 0.06361 0.08021 0.06708 C 0.08438 0.07055 0.08837 0.07495 0.09271 0.07796 C 0.09462 0.07934 0.09705 0.07911 0.09914 0.08027 C 0.10469 0.08374 0.11042 0.08559 0.11615 0.08883 C 0.12414 0.09322 0.13143 0.09947 0.13959 0.10317 C 0.14427 0.10826 0.14896 0.10965 0.154 0.11404 C 0.15747 0.11705 0.16181 0.12306 0.1658 0.12468 C 0.1698 0.13047 0.16476 0.12353 0.17118 0.1307 C 0.17778 0.1381 0.17934 0.14365 0.18837 0.14643 C 0.19636 0.1536 0.2073 0.15082 0.21528 0.1573 " pathEditMode="relative" ptsTypes="ffffffffffffffffA">
                                      <p:cBhvr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6 0.00301 0.01285 0.00578 0.0198 0.00717 C 0.02309 0.00902 0.02605 0.00995 0.02969 0.01087 C 0.03629 0.01504 0.04323 0.01689 0.05035 0.0192 C 0.05261 0.02221 0.05452 0.02383 0.05764 0.02521 C 0.06042 0.02915 0.06546 0.03053 0.06927 0.03239 C 0.07205 0.03377 0.07743 0.03609 0.07743 0.03609 C 0.08577 0.04349 0.09931 0.04927 0.10903 0.05297 C 0.11459 0.05737 0.12084 0.05852 0.12691 0.0613 C 0.13056 0.0657 0.12726 0.06246 0.13421 0.06477 C 0.14237 0.06731 0.15 0.07055 0.15851 0.07217 C 0.16198 0.07379 0.16563 0.07425 0.16927 0.07564 C 0.18125 0.08004 0.19306 0.08628 0.20539 0.08883 C 0.20851 0.09183 0.20695 0.09137 0.2099 0.09137 " pathEditMode="relative" ptsTypes="fffffffffffffA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6 0.00301 0.01285 0.00578 0.0198 0.00717 C 0.02309 0.00902 0.02605 0.00995 0.02969 0.01087 C 0.03629 0.01504 0.04323 0.01689 0.05035 0.0192 C 0.05261 0.02221 0.05452 0.02383 0.05764 0.02521 C 0.06042 0.02915 0.06546 0.03053 0.06927 0.03239 C 0.07205 0.03377 0.07743 0.03609 0.07743 0.03609 C 0.08577 0.04349 0.09931 0.04927 0.10903 0.05297 C 0.11459 0.05737 0.12084 0.05852 0.12691 0.0613 C 0.13056 0.0657 0.12726 0.06246 0.13421 0.06477 C 0.14237 0.06731 0.15 0.07055 0.15851 0.07217 C 0.16198 0.07379 0.16563 0.07425 0.16927 0.07564 C 0.18125 0.08004 0.19306 0.08628 0.20539 0.08883 C 0.20851 0.09183 0.20695 0.09137 0.2099 0.09137 " pathEditMode="relative" ptsTypes="fffffffffffffA">
                                      <p:cBhvr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0.00138 0.00486 0.00347 0.00798 0.00601 C 0.01059 0.00809 0.01354 0.00902 0.01614 0.01064 C 0.01909 0.01457 0.02326 0.01619 0.02604 0.02035 C 0.02812 0.02336 0.02882 0.02799 0.03142 0.03007 C 0.03663 0.03446 0.04114 0.04117 0.04583 0.04672 C 0.04948 0.05089 0.05295 0.0569 0.05764 0.05875 C 0.06024 0.06107 0.06319 0.06222 0.06562 0.06477 C 0.06962 0.06893 0.07257 0.07263 0.07743 0.07448 C 0.07986 0.07656 0.08559 0.07911 0.08559 0.07911 C 0.08802 0.08258 0.09028 0.08489 0.09357 0.08628 C 0.09444 0.0872 0.09531 0.08813 0.09635 0.08882 C 0.09722 0.08929 0.09809 0.08929 0.09896 0.08998 C 0.10069 0.09137 0.10104 0.09322 0.1026 0.09484 C 0.10607 0.09854 0.11128 0.10178 0.11528 0.10432 C 0.11771 0.10802 0.12014 0.10733 0.12343 0.10918 C 0.12899 0.11242 0.13246 0.11705 0.13871 0.1189 C 0.1467 0.12398 0.14323 0.12237 0.14861 0.12468 C 0.15191 0.12792 0.15625 0.13139 0.16024 0.13324 C 0.16788 0.14272 0.17951 0.14619 0.18906 0.15128 C 0.19271 0.15568 0.19774 0.15799 0.2026 0.15961 C 0.20642 0.16285 0.21024 0.16585 0.21441 0.16794 C 0.21805 0.17326 0.22187 0.17441 0.22691 0.17649 C 0.22778 0.17696 0.22968 0.17765 0.22968 0.17765 C 0.23715 0.18436 0.2526 0.19084 0.26111 0.19084 " pathEditMode="relative" ptsTypes="ffffffffffffffffffffffffA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0.00138 0.00486 0.00347 0.00798 0.00601 C 0.01059 0.00809 0.01354 0.00902 0.01614 0.01064 C 0.01909 0.01457 0.02326 0.01619 0.02604 0.02035 C 0.02812 0.02336 0.02882 0.02799 0.03142 0.03007 C 0.03663 0.03446 0.04114 0.04117 0.04583 0.04672 C 0.04948 0.05089 0.05295 0.0569 0.05764 0.05875 C 0.06024 0.06107 0.06319 0.06222 0.06562 0.06477 C 0.06962 0.06893 0.07257 0.07263 0.07743 0.07448 C 0.07986 0.07656 0.08559 0.07911 0.08559 0.07911 C 0.08802 0.08258 0.09028 0.08489 0.09357 0.08628 C 0.09444 0.0872 0.09531 0.08813 0.09635 0.08882 C 0.09722 0.08929 0.09809 0.08929 0.09896 0.08998 C 0.10069 0.09137 0.10104 0.09322 0.1026 0.09484 C 0.10607 0.09854 0.11128 0.10178 0.11528 0.10432 C 0.11771 0.10802 0.12014 0.10733 0.12343 0.10918 C 0.12899 0.11242 0.13246 0.11705 0.13871 0.1189 C 0.1467 0.12398 0.14323 0.12237 0.14861 0.12468 C 0.15191 0.12792 0.15625 0.13139 0.16024 0.13324 C 0.16788 0.14272 0.17951 0.14619 0.18906 0.15128 C 0.19271 0.15568 0.19774 0.15799 0.2026 0.15961 C 0.20642 0.16285 0.21024 0.16585 0.21441 0.16794 C 0.21805 0.17326 0.22187 0.17441 0.22691 0.17649 C 0.22778 0.17696 0.22968 0.17765 0.22968 0.17765 C 0.23715 0.18436 0.2526 0.19084 0.26111 0.19084 " pathEditMode="relative" ptsTypes="ffffffffffffffffffffffffA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01018 -0.01545 0.02082 -0.02621 0.02406 C -0.03038 0.02799 -0.03559 0.03077 -0.04062 0.03239 C -0.04479 0.03562 -0.04861 0.03724 -0.05312 0.03956 C -0.05607 0.04326 -0.06093 0.04557 -0.06493 0.04673 C -0.06857 0.0502 -0.07326 0.05205 -0.0776 0.0539 C -0.08073 0.05691 -0.08836 0.05991 -0.08836 0.05991 C -0.09218 0.06546 -0.08732 0.05945 -0.09461 0.06361 C -0.09739 0.06523 -0.1 0.06755 -0.10277 0.06963 C -0.11146 0.07611 -0.12118 0.09114 -0.12986 0.09484 C -0.13593 0.1034 -0.13264 0.09901 -0.13975 0.10803 C -0.14132 0.11011 -0.14149 0.11358 -0.14323 0.1152 C -0.14409 0.11589 -0.14514 0.11659 -0.146 0.11751 C -0.14965 0.12144 -0.15034 0.12653 -0.15503 0.12838 C -0.15746 0.13347 -0.16128 0.1381 -0.16493 0.14157 C -0.16684 0.14689 -0.17413 0.15753 -0.1776 0.16193 C -0.17951 0.17025 -0.1908 0.18714 -0.19652 0.192 C -0.19843 0.20032 -0.21007 0.2186 -0.21545 0.22323 C -0.21597 0.22438 -0.21649 0.22577 -0.21718 0.22693 C -0.21823 0.22855 -0.21996 0.2297 -0.22083 0.23155 C -0.22291 0.23595 -0.22187 0.23803 -0.22534 0.24242 C -0.22621 0.24613 -0.2276 0.25122 -0.22882 0.25445 C -0.22916 0.25538 -0.23021 0.25584 -0.23073 0.25677 C -0.23142 0.25792 -0.23194 0.25908 -0.23246 0.26047 C -0.23455 0.26671 -0.23576 0.27342 -0.23784 0.27967 C -0.23889 0.28291 -0.24062 0.28545 -0.24062 0.28915 " pathEditMode="relative" ptsTypes="fffffffffffffffffffffffffA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01018 -0.01545 0.02082 -0.02621 0.02406 C -0.03038 0.02799 -0.03559 0.03077 -0.04062 0.03239 C -0.04479 0.03562 -0.04861 0.03724 -0.05312 0.03956 C -0.05607 0.04326 -0.06093 0.04557 -0.06493 0.04673 C -0.06857 0.0502 -0.07326 0.05205 -0.0776 0.0539 C -0.08073 0.05691 -0.08836 0.05991 -0.08836 0.05991 C -0.09218 0.06546 -0.08732 0.05945 -0.09461 0.06361 C -0.09739 0.06523 -0.1 0.06755 -0.10277 0.06963 C -0.11146 0.07611 -0.12118 0.09114 -0.12986 0.09484 C -0.13593 0.1034 -0.13264 0.09901 -0.13975 0.10803 C -0.14132 0.11011 -0.14149 0.11358 -0.14323 0.1152 C -0.14409 0.11589 -0.14514 0.11659 -0.146 0.11751 C -0.14965 0.12144 -0.15034 0.12653 -0.15503 0.12838 C -0.15746 0.13347 -0.16128 0.1381 -0.16493 0.14157 C -0.16684 0.14689 -0.17413 0.15753 -0.1776 0.16193 C -0.17951 0.17025 -0.1908 0.18714 -0.19652 0.192 C -0.19843 0.20032 -0.21007 0.2186 -0.21545 0.22323 C -0.21597 0.22438 -0.21649 0.22577 -0.21718 0.22693 C -0.21823 0.22855 -0.21996 0.2297 -0.22083 0.23155 C -0.22291 0.23595 -0.22187 0.23803 -0.22534 0.24242 C -0.22621 0.24613 -0.2276 0.25122 -0.22882 0.25445 C -0.22916 0.25538 -0.23021 0.25584 -0.23073 0.25677 C -0.23142 0.25792 -0.23194 0.25908 -0.23246 0.26047 C -0.23455 0.26671 -0.23576 0.27342 -0.23784 0.27967 C -0.23889 0.28291 -0.24062 0.28545 -0.24062 0.28915 " pathEditMode="relative" ptsTypes="fffffffffffffffffffffffffA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10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Harry Potter &amp; The Goblet of Fire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 &amp; The Goblet of Fire</dc:title>
  <dc:creator>Valerie Billington</dc:creator>
  <cp:lastModifiedBy>Valerie Billington</cp:lastModifiedBy>
  <cp:revision>26</cp:revision>
  <dcterms:created xsi:type="dcterms:W3CDTF">2018-04-24T16:36:57Z</dcterms:created>
  <dcterms:modified xsi:type="dcterms:W3CDTF">2018-04-30T16:14:37Z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